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5" r:id="rId3"/>
    <p:sldId id="286" r:id="rId4"/>
    <p:sldId id="284" r:id="rId5"/>
    <p:sldId id="283" r:id="rId6"/>
    <p:sldId id="280" r:id="rId7"/>
    <p:sldId id="288" r:id="rId8"/>
    <p:sldId id="282" r:id="rId9"/>
    <p:sldId id="281" r:id="rId10"/>
    <p:sldId id="259" r:id="rId11"/>
    <p:sldId id="275" r:id="rId12"/>
    <p:sldId id="276" r:id="rId13"/>
    <p:sldId id="279" r:id="rId14"/>
    <p:sldId id="287" r:id="rId15"/>
    <p:sldId id="289" r:id="rId16"/>
    <p:sldId id="267" r:id="rId17"/>
    <p:sldId id="273" r:id="rId18"/>
    <p:sldId id="272" r:id="rId19"/>
    <p:sldId id="260" r:id="rId20"/>
    <p:sldId id="257" r:id="rId21"/>
    <p:sldId id="271" r:id="rId22"/>
    <p:sldId id="258" r:id="rId23"/>
    <p:sldId id="268" r:id="rId24"/>
    <p:sldId id="274" r:id="rId25"/>
    <p:sldId id="261" r:id="rId26"/>
    <p:sldId id="264" r:id="rId27"/>
    <p:sldId id="269" r:id="rId28"/>
    <p:sldId id="270" r:id="rId29"/>
    <p:sldId id="262" r:id="rId30"/>
    <p:sldId id="266" r:id="rId31"/>
    <p:sldId id="263" r:id="rId32"/>
    <p:sldId id="265" r:id="rId33"/>
    <p:sldId id="277" r:id="rId34"/>
    <p:sldId id="27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640"/>
  </p:normalViewPr>
  <p:slideViewPr>
    <p:cSldViewPr>
      <p:cViewPr>
        <p:scale>
          <a:sx n="80" d="100"/>
          <a:sy n="80" d="100"/>
        </p:scale>
        <p:origin x="1445" y="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30-05-2020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8.png"/><Relationship Id="rId7" Type="http://schemas.microsoft.com/office/2007/relationships/hdphoto" Target="../media/hdphoto3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28.tiff"/><Relationship Id="rId5" Type="http://schemas.openxmlformats.org/officeDocument/2006/relationships/image" Target="../media/image24.jpeg"/><Relationship Id="rId10" Type="http://schemas.microsoft.com/office/2007/relationships/hdphoto" Target="../media/hdphoto5.wdp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microsoft.com/office/2007/relationships/hdphoto" Target="../media/hdphoto4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8.tiff"/><Relationship Id="rId4" Type="http://schemas.openxmlformats.org/officeDocument/2006/relationships/image" Target="../media/image23.png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jpeg"/><Relationship Id="rId7" Type="http://schemas.openxmlformats.org/officeDocument/2006/relationships/image" Target="../media/image4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24.jpeg"/><Relationship Id="rId10" Type="http://schemas.openxmlformats.org/officeDocument/2006/relationships/image" Target="../media/image49.jpeg"/><Relationship Id="rId4" Type="http://schemas.openxmlformats.org/officeDocument/2006/relationships/image" Target="../media/image23.png"/><Relationship Id="rId9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=""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=""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=""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=""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=""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=""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=""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Mago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 smtClean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latin typeface="Arial Black" panose="020B0A04020102020204" pitchFamily="34" charset="0"/>
              </a:rPr>
              <a:t>Harshul Gupta</a:t>
            </a:r>
            <a:endParaRPr lang="en-IN" sz="1600" b="1" dirty="0">
              <a:latin typeface="Arial Black" panose="020B0A040201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Chem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99.35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</a:t>
            </a:r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– </a:t>
            </a:r>
            <a:r>
              <a:rPr lang="en-IN" sz="16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99.63</a:t>
            </a:r>
            <a:endParaRPr lang="en-IN" sz="16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Aayush Mohanty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Nishchay Mago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Harsh Pant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Aadhar Jain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 b="5546"/>
          <a:stretch/>
        </p:blipFill>
        <p:spPr>
          <a:xfrm flipH="1">
            <a:off x="1902124" y="2204864"/>
            <a:ext cx="4882552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449" y="2358755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22" y="2427767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COMPLETE</a:t>
            </a:r>
            <a:br>
              <a:rPr 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</a:br>
            <a:r>
              <a:rPr 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</a:t>
            </a:r>
            <a:r>
              <a:rPr 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lass – 12</a:t>
            </a:r>
            <a:r>
              <a:rPr lang="en-US" sz="3200" b="1" cap="none" spc="0" baseline="300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</a:t>
            </a:r>
            <a:r>
              <a:rPr 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endParaRPr lang="en-US" sz="36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 PHYSICS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IIT-</a:t>
            </a:r>
            <a:r>
              <a:rPr lang="en-US" sz="105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JEE &amp; NEET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  <a:endParaRPr lang="en-IN" sz="5400" spc="-300" dirty="0">
              <a:solidFill>
                <a:schemeClr val="tx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  <a:endParaRPr lang="en-IN" sz="320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 smtClean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  <a:endParaRPr lang="en-IN" sz="2750" b="1" spc="300" dirty="0">
              <a:ln w="3175"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633</Words>
  <Application>Microsoft Office PowerPoint</Application>
  <PresentationFormat>On-screen Show (4:3)</PresentationFormat>
  <Paragraphs>227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134</cp:revision>
  <dcterms:created xsi:type="dcterms:W3CDTF">2019-03-04T04:17:37Z</dcterms:created>
  <dcterms:modified xsi:type="dcterms:W3CDTF">2020-05-30T08:24:31Z</dcterms:modified>
</cp:coreProperties>
</file>